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82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9E73-FF95-4C56-9151-030EEC1AF446}" type="datetimeFigureOut">
              <a:rPr kumimoji="1" lang="ja-JP" altLang="en-US" smtClean="0"/>
              <a:t>2025/5/25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F0D5-C1D6-4E08-8620-620F0DF60E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9338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9E73-FF95-4C56-9151-030EEC1AF446}" type="datetimeFigureOut">
              <a:rPr kumimoji="1" lang="ja-JP" altLang="en-US" smtClean="0"/>
              <a:t>2025/5/25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F0D5-C1D6-4E08-8620-620F0DF60E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0724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9E73-FF95-4C56-9151-030EEC1AF446}" type="datetimeFigureOut">
              <a:rPr kumimoji="1" lang="ja-JP" altLang="en-US" smtClean="0"/>
              <a:t>2025/5/25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F0D5-C1D6-4E08-8620-620F0DF60E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3380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9E73-FF95-4C56-9151-030EEC1AF446}" type="datetimeFigureOut">
              <a:rPr kumimoji="1" lang="ja-JP" altLang="en-US" smtClean="0"/>
              <a:t>2025/5/25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F0D5-C1D6-4E08-8620-620F0DF60E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2098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9E73-FF95-4C56-9151-030EEC1AF446}" type="datetimeFigureOut">
              <a:rPr kumimoji="1" lang="ja-JP" altLang="en-US" smtClean="0"/>
              <a:t>2025/5/25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F0D5-C1D6-4E08-8620-620F0DF60E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7655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9E73-FF95-4C56-9151-030EEC1AF446}" type="datetimeFigureOut">
              <a:rPr kumimoji="1" lang="ja-JP" altLang="en-US" smtClean="0"/>
              <a:t>2025/5/25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F0D5-C1D6-4E08-8620-620F0DF60E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2008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9E73-FF95-4C56-9151-030EEC1AF446}" type="datetimeFigureOut">
              <a:rPr kumimoji="1" lang="ja-JP" altLang="en-US" smtClean="0"/>
              <a:t>2025/5/25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F0D5-C1D6-4E08-8620-620F0DF60E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8643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9E73-FF95-4C56-9151-030EEC1AF446}" type="datetimeFigureOut">
              <a:rPr kumimoji="1" lang="ja-JP" altLang="en-US" smtClean="0"/>
              <a:t>2025/5/25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F0D5-C1D6-4E08-8620-620F0DF60E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3610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9E73-FF95-4C56-9151-030EEC1AF446}" type="datetimeFigureOut">
              <a:rPr kumimoji="1" lang="ja-JP" altLang="en-US" smtClean="0"/>
              <a:t>2025/5/25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F0D5-C1D6-4E08-8620-620F0DF60E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8921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9E73-FF95-4C56-9151-030EEC1AF446}" type="datetimeFigureOut">
              <a:rPr kumimoji="1" lang="ja-JP" altLang="en-US" smtClean="0"/>
              <a:t>2025/5/25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F0D5-C1D6-4E08-8620-620F0DF60E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811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9E73-FF95-4C56-9151-030EEC1AF446}" type="datetimeFigureOut">
              <a:rPr kumimoji="1" lang="ja-JP" altLang="en-US" smtClean="0"/>
              <a:t>2025/5/25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AF0D5-C1D6-4E08-8620-620F0DF60E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611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89E73-FF95-4C56-9151-030EEC1AF446}" type="datetimeFigureOut">
              <a:rPr kumimoji="1" lang="ja-JP" altLang="en-US" smtClean="0"/>
              <a:t>2025/5/25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AF0D5-C1D6-4E08-8620-620F0DF60E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6644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6E0FEC-D807-EEBC-B345-BD74FB8C9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9289"/>
            <a:ext cx="9144000" cy="1425388"/>
          </a:xfr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anchor="ctr">
            <a:normAutofit/>
          </a:bodyPr>
          <a:lstStyle/>
          <a:p>
            <a:r>
              <a:rPr kumimoji="1" lang="ja-JP" altLang="en-US" sz="4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外来腫瘍化学療法診療料１</a:t>
            </a:r>
            <a:br>
              <a:rPr kumimoji="1" lang="en-US" altLang="ja-JP" sz="4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kumimoji="1" lang="ja-JP" altLang="en-US" sz="4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の施設基準</a:t>
            </a:r>
            <a:r>
              <a:rPr kumimoji="1" lang="ja-JP" altLang="en-US" sz="4400" b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に関する</a:t>
            </a:r>
            <a:r>
              <a:rPr lang="ja-JP" altLang="en-US" sz="4400" b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掲載</a:t>
            </a:r>
            <a:endParaRPr kumimoji="1" lang="ja-JP" altLang="en-US" sz="4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B599FED-1876-70DF-B16B-BB82071E8F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76" y="1882588"/>
            <a:ext cx="8319247" cy="4876800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sz="2200" dirty="0"/>
              <a:t>■　専任の医師、看護師または薬剤師が院内に常時１人以上配置</a:t>
            </a:r>
            <a:endParaRPr kumimoji="1" lang="en-US" altLang="ja-JP" sz="2200" dirty="0"/>
          </a:p>
          <a:p>
            <a:pPr algn="l"/>
            <a:r>
              <a:rPr lang="ja-JP" altLang="en-US" sz="2200" dirty="0"/>
              <a:t>　</a:t>
            </a:r>
            <a:r>
              <a:rPr kumimoji="1" lang="ja-JP" altLang="en-US" sz="2200" dirty="0"/>
              <a:t>され、患者から電話等による緊急相談等に</a:t>
            </a:r>
            <a:r>
              <a:rPr kumimoji="1" lang="en-US" altLang="ja-JP" sz="2200" dirty="0"/>
              <a:t>24</a:t>
            </a:r>
            <a:r>
              <a:rPr kumimoji="1" lang="ja-JP" altLang="en-US" sz="2200" dirty="0"/>
              <a:t>時間対応できる連</a:t>
            </a:r>
            <a:endParaRPr kumimoji="1" lang="en-US" altLang="ja-JP" sz="2200" dirty="0"/>
          </a:p>
          <a:p>
            <a:pPr algn="l"/>
            <a:r>
              <a:rPr kumimoji="1" lang="ja-JP" altLang="en-US" sz="2200" dirty="0"/>
              <a:t>　絡体制を整備しています。</a:t>
            </a:r>
            <a:endParaRPr kumimoji="1" lang="en-US" altLang="ja-JP" sz="2200" dirty="0"/>
          </a:p>
          <a:p>
            <a:pPr algn="l"/>
            <a:endParaRPr kumimoji="1" lang="en-US" altLang="ja-JP" sz="2200" dirty="0"/>
          </a:p>
          <a:p>
            <a:pPr algn="l"/>
            <a:r>
              <a:rPr kumimoji="1" lang="ja-JP" altLang="en-US" sz="2200" dirty="0"/>
              <a:t>■　急変時等の緊急時に当該患者が入院できる体制の確保を行っ</a:t>
            </a:r>
            <a:endParaRPr kumimoji="1" lang="en-US" altLang="ja-JP" sz="2200" dirty="0"/>
          </a:p>
          <a:p>
            <a:pPr algn="l"/>
            <a:r>
              <a:rPr kumimoji="1" lang="ja-JP" altLang="en-US" sz="2200" dirty="0"/>
              <a:t>　ています。</a:t>
            </a:r>
            <a:endParaRPr kumimoji="1" lang="en-US" altLang="ja-JP" sz="2200" dirty="0"/>
          </a:p>
          <a:p>
            <a:pPr algn="l"/>
            <a:endParaRPr kumimoji="1" lang="en-US" altLang="ja-JP" sz="2200" dirty="0"/>
          </a:p>
          <a:p>
            <a:pPr algn="l"/>
            <a:r>
              <a:rPr kumimoji="1" lang="ja-JP" altLang="en-US" sz="2200" dirty="0"/>
              <a:t>■　実施される化学療法のレジメン（治療内容）の妥当性を評価</a:t>
            </a:r>
            <a:endParaRPr kumimoji="1" lang="en-US" altLang="ja-JP" sz="2200" dirty="0"/>
          </a:p>
          <a:p>
            <a:pPr algn="l"/>
            <a:r>
              <a:rPr kumimoji="1" lang="ja-JP" altLang="en-US" sz="2200" dirty="0"/>
              <a:t>　し、承認する委員会を定期的に開催しています。</a:t>
            </a:r>
            <a:endParaRPr kumimoji="1" lang="en-US" altLang="ja-JP" sz="2200" dirty="0"/>
          </a:p>
          <a:p>
            <a:pPr algn="l"/>
            <a:endParaRPr lang="en-US" altLang="ja-JP" sz="2200" dirty="0"/>
          </a:p>
          <a:p>
            <a:pPr algn="l"/>
            <a:r>
              <a:rPr kumimoji="1" lang="ja-JP" altLang="en-US" sz="2200" dirty="0"/>
              <a:t>　　　　　　　　　　　　　　　　　　　函館医療センター院長</a:t>
            </a:r>
          </a:p>
        </p:txBody>
      </p:sp>
      <p:pic>
        <p:nvPicPr>
          <p:cNvPr id="4" name="図 3" descr="ロゴ&#10;&#10;自動的に生成された説明">
            <a:extLst>
              <a:ext uri="{FF2B5EF4-FFF2-40B4-BE49-F238E27FC236}">
                <a16:creationId xmlns:a16="http://schemas.microsoft.com/office/drawing/2014/main" id="{EC57CBAA-6E2A-D920-2412-24C53C3BFD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094" y="6045894"/>
            <a:ext cx="692382" cy="58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942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</TotalTime>
  <Words>111</Words>
  <Application>Microsoft Office PowerPoint</Application>
  <PresentationFormat>画面に合わせる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Arial</vt:lpstr>
      <vt:lpstr>Calibri</vt:lpstr>
      <vt:lpstr>Calibri Light</vt:lpstr>
      <vt:lpstr>Office テーマ</vt:lpstr>
      <vt:lpstr>外来腫瘍化学療法診療料１ の施設基準に関する掲載</vt:lpstr>
    </vt:vector>
  </TitlesOfParts>
  <Company>独立行政法人国立病院機構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外来腫瘍化学療法診療料１ の施設基準に関する掲示</dc:title>
  <dc:creator>畑中　智／Hatanaka,Satoshi</dc:creator>
  <cp:lastModifiedBy>藤井　俊介／Fujii,Shunsuke</cp:lastModifiedBy>
  <cp:revision>4</cp:revision>
  <cp:lastPrinted>2025-05-25T09:20:15Z</cp:lastPrinted>
  <dcterms:created xsi:type="dcterms:W3CDTF">2025-01-16T08:23:57Z</dcterms:created>
  <dcterms:modified xsi:type="dcterms:W3CDTF">2025-05-25T09:21:56Z</dcterms:modified>
</cp:coreProperties>
</file>